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1" r:id="rId2"/>
  </p:sldMasterIdLst>
  <p:notesMasterIdLst>
    <p:notesMasterId r:id="rId21"/>
  </p:notesMasterIdLst>
  <p:sldIdLst>
    <p:sldId id="352" r:id="rId3"/>
    <p:sldId id="366" r:id="rId4"/>
    <p:sldId id="367" r:id="rId5"/>
    <p:sldId id="350" r:id="rId6"/>
    <p:sldId id="351" r:id="rId7"/>
    <p:sldId id="365" r:id="rId8"/>
    <p:sldId id="368" r:id="rId9"/>
    <p:sldId id="369" r:id="rId10"/>
    <p:sldId id="353" r:id="rId11"/>
    <p:sldId id="355" r:id="rId12"/>
    <p:sldId id="354" r:id="rId13"/>
    <p:sldId id="356" r:id="rId14"/>
    <p:sldId id="364" r:id="rId15"/>
    <p:sldId id="357" r:id="rId16"/>
    <p:sldId id="358" r:id="rId17"/>
    <p:sldId id="359" r:id="rId18"/>
    <p:sldId id="371" r:id="rId19"/>
    <p:sldId id="361" r:id="rId20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3E4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24" autoAdjust="0"/>
    <p:restoredTop sz="94660"/>
  </p:normalViewPr>
  <p:slideViewPr>
    <p:cSldViewPr snapToGrid="0">
      <p:cViewPr>
        <p:scale>
          <a:sx n="75" d="100"/>
          <a:sy n="75" d="100"/>
        </p:scale>
        <p:origin x="-1044" y="-8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878466323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3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CFF4C58-A1E4-4FF8-BED2-B70A5BEC4241}"/>
              </a:ext>
            </a:extLst>
          </p:cNvPr>
          <p:cNvSpPr txBox="1"/>
          <p:nvPr userDrawn="1"/>
        </p:nvSpPr>
        <p:spPr>
          <a:xfrm>
            <a:off x="11315701" y="6109081"/>
            <a:ext cx="45720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50B3F654-BA31-45D8-9760-D96F88A901F1}" type="slidenum">
              <a:rPr kumimoji="0" lang="ru-RU" sz="1800" b="0" i="0" u="none" strike="noStrike" cap="none" spc="0" normalizeH="0" baseline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pPr marL="0" marR="0" indent="0" algn="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6" name="Параллелограмм 6">
            <a:extLst>
              <a:ext uri="{FF2B5EF4-FFF2-40B4-BE49-F238E27FC236}">
                <a16:creationId xmlns="" xmlns:a16="http://schemas.microsoft.com/office/drawing/2014/main" id="{D12C74E9-3C5B-401D-B0EE-4D9CF8264DDD}"/>
              </a:ext>
            </a:extLst>
          </p:cNvPr>
          <p:cNvSpPr/>
          <p:nvPr userDrawn="1"/>
        </p:nvSpPr>
        <p:spPr>
          <a:xfrm rot="18919285">
            <a:off x="-547866" y="792195"/>
            <a:ext cx="1846765" cy="768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82D5A00-6D7C-433C-9385-EAEA5DC404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/>
          <a:srcRect l="65701"/>
          <a:stretch/>
        </p:blipFill>
        <p:spPr>
          <a:xfrm>
            <a:off x="10990425" y="253998"/>
            <a:ext cx="972975" cy="808007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="" xmlns:a16="http://schemas.microsoft.com/office/drawing/2014/main" id="{8E089A20-7E2E-4FBB-B2D6-0A26AC294D5F}"/>
              </a:ext>
            </a:extLst>
          </p:cNvPr>
          <p:cNvGrpSpPr/>
          <p:nvPr userDrawn="1"/>
        </p:nvGrpSpPr>
        <p:grpSpPr>
          <a:xfrm>
            <a:off x="11734800" y="5137808"/>
            <a:ext cx="457200" cy="1617800"/>
            <a:chOff x="2695043" y="1763491"/>
            <a:chExt cx="253092" cy="895565"/>
          </a:xfrm>
        </p:grpSpPr>
        <p:sp>
          <p:nvSpPr>
            <p:cNvPr id="9" name="Параллелограмм 10">
              <a:extLst>
                <a:ext uri="{FF2B5EF4-FFF2-40B4-BE49-F238E27FC236}">
                  <a16:creationId xmlns="" xmlns:a16="http://schemas.microsoft.com/office/drawing/2014/main" id="{3C834135-CB5B-4ADA-9478-AA0F39D084A8}"/>
                </a:ext>
              </a:extLst>
            </p:cNvPr>
            <p:cNvSpPr/>
            <p:nvPr/>
          </p:nvSpPr>
          <p:spPr>
            <a:xfrm rot="16200000">
              <a:off x="2517589" y="1940945"/>
              <a:ext cx="608000" cy="253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9017" y="0"/>
                  </a:lnTo>
                  <a:lnTo>
                    <a:pt x="21600" y="0"/>
                  </a:lnTo>
                  <a:lnTo>
                    <a:pt x="12583" y="2160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" name="Параллелограмм 10">
              <a:extLst>
                <a:ext uri="{FF2B5EF4-FFF2-40B4-BE49-F238E27FC236}">
                  <a16:creationId xmlns="" xmlns:a16="http://schemas.microsoft.com/office/drawing/2014/main" id="{4B5A1097-C484-469D-A1A9-EF053DB61C8E}"/>
                </a:ext>
              </a:extLst>
            </p:cNvPr>
            <p:cNvSpPr/>
            <p:nvPr/>
          </p:nvSpPr>
          <p:spPr>
            <a:xfrm rot="16200000">
              <a:off x="2694696" y="2405617"/>
              <a:ext cx="357897" cy="148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9017" y="0"/>
                  </a:lnTo>
                  <a:lnTo>
                    <a:pt x="21600" y="0"/>
                  </a:lnTo>
                  <a:lnTo>
                    <a:pt x="12583" y="2160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CFF4C58-A1E4-4FF8-BED2-B70A5BEC4241}"/>
              </a:ext>
            </a:extLst>
          </p:cNvPr>
          <p:cNvSpPr txBox="1"/>
          <p:nvPr userDrawn="1"/>
        </p:nvSpPr>
        <p:spPr>
          <a:xfrm>
            <a:off x="11315701" y="6109081"/>
            <a:ext cx="45720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50B3F654-BA31-45D8-9760-D96F88A901F1}" type="slidenum">
              <a:rPr kumimoji="0" lang="ru-RU" sz="1800" b="0" i="0" u="none" strike="noStrike" cap="none" spc="0" normalizeH="0" baseline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pPr marL="0" marR="0" indent="0" algn="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8" name="Параллелограмм 6">
            <a:extLst>
              <a:ext uri="{FF2B5EF4-FFF2-40B4-BE49-F238E27FC236}">
                <a16:creationId xmlns="" xmlns:a16="http://schemas.microsoft.com/office/drawing/2014/main" id="{D12C74E9-3C5B-401D-B0EE-4D9CF8264DDD}"/>
              </a:ext>
            </a:extLst>
          </p:cNvPr>
          <p:cNvSpPr/>
          <p:nvPr userDrawn="1"/>
        </p:nvSpPr>
        <p:spPr>
          <a:xfrm rot="18919285">
            <a:off x="-547866" y="792195"/>
            <a:ext cx="1846765" cy="768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C82D5A00-6D7C-433C-9385-EAEA5DC404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/>
          <a:srcRect l="65701"/>
          <a:stretch/>
        </p:blipFill>
        <p:spPr>
          <a:xfrm>
            <a:off x="10990425" y="253998"/>
            <a:ext cx="972975" cy="808007"/>
          </a:xfrm>
          <a:prstGeom prst="rect">
            <a:avLst/>
          </a:prstGeom>
        </p:spPr>
      </p:pic>
      <p:grpSp>
        <p:nvGrpSpPr>
          <p:cNvPr id="10" name="Группа 9">
            <a:extLst>
              <a:ext uri="{FF2B5EF4-FFF2-40B4-BE49-F238E27FC236}">
                <a16:creationId xmlns="" xmlns:a16="http://schemas.microsoft.com/office/drawing/2014/main" id="{8E089A20-7E2E-4FBB-B2D6-0A26AC294D5F}"/>
              </a:ext>
            </a:extLst>
          </p:cNvPr>
          <p:cNvGrpSpPr/>
          <p:nvPr userDrawn="1"/>
        </p:nvGrpSpPr>
        <p:grpSpPr>
          <a:xfrm>
            <a:off x="11734800" y="5137808"/>
            <a:ext cx="457200" cy="1617800"/>
            <a:chOff x="2695043" y="1763491"/>
            <a:chExt cx="253092" cy="895565"/>
          </a:xfrm>
        </p:grpSpPr>
        <p:sp>
          <p:nvSpPr>
            <p:cNvPr id="11" name="Параллелограмм 10">
              <a:extLst>
                <a:ext uri="{FF2B5EF4-FFF2-40B4-BE49-F238E27FC236}">
                  <a16:creationId xmlns="" xmlns:a16="http://schemas.microsoft.com/office/drawing/2014/main" id="{3C834135-CB5B-4ADA-9478-AA0F39D084A8}"/>
                </a:ext>
              </a:extLst>
            </p:cNvPr>
            <p:cNvSpPr/>
            <p:nvPr/>
          </p:nvSpPr>
          <p:spPr>
            <a:xfrm rot="16200000">
              <a:off x="2517589" y="1940945"/>
              <a:ext cx="608000" cy="253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9017" y="0"/>
                  </a:lnTo>
                  <a:lnTo>
                    <a:pt x="21600" y="0"/>
                  </a:lnTo>
                  <a:lnTo>
                    <a:pt x="12583" y="2160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" name="Параллелограмм 10">
              <a:extLst>
                <a:ext uri="{FF2B5EF4-FFF2-40B4-BE49-F238E27FC236}">
                  <a16:creationId xmlns="" xmlns:a16="http://schemas.microsoft.com/office/drawing/2014/main" id="{4B5A1097-C484-469D-A1A9-EF053DB61C8E}"/>
                </a:ext>
              </a:extLst>
            </p:cNvPr>
            <p:cNvSpPr/>
            <p:nvPr/>
          </p:nvSpPr>
          <p:spPr>
            <a:xfrm rot="16200000">
              <a:off x="2694696" y="2405617"/>
              <a:ext cx="357897" cy="148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9017" y="0"/>
                  </a:lnTo>
                  <a:lnTo>
                    <a:pt x="21600" y="0"/>
                  </a:lnTo>
                  <a:lnTo>
                    <a:pt x="12583" y="2160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104900" y="365125"/>
            <a:ext cx="8053614" cy="917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1pPr>
      <a:lvl2pPr marL="714375" marR="0" indent="-257175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2pPr>
      <a:lvl3pPr marL="1208314" marR="0" indent="-293914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3pPr>
      <a:lvl4pPr marL="17145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4pPr>
      <a:lvl5pPr marL="21717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5pPr>
      <a:lvl6pPr marL="2514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6pPr>
      <a:lvl7pPr marL="29718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7pPr>
      <a:lvl8pPr marL="34290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8pPr>
      <a:lvl9pPr marL="38862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4/28/2023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&#1084;&#1072;&#1089;&#1090;&#1077;&#1088;%20&#1082;&#1083;&#1072;&#1089;&#1089;\&#1053;&#1077;&#1080;&#1079;&#1074;&#1077;&#1089;&#1090;&#1077;&#1085;%20-%20&#1058;&#1086;&#1095;&#1082;&#1072;%20&#1088;&#1086;&#1089;&#1090;&#1072;%20(&#1043;&#1080;&#1084;&#1085;)%20(www.hotplayer.ru)%20-%20&#1082;&#1086;&#1087;&#1080;&#1103;.mp3" TargetMode="Externa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Relationship Id="rId9" Type="http://schemas.openxmlformats.org/officeDocument/2006/relationships/image" Target="../media/image5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6.jpeg"/><Relationship Id="rId7" Type="http://schemas.openxmlformats.org/officeDocument/2006/relationships/image" Target="../media/image29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8.jpeg"/><Relationship Id="rId9" Type="http://schemas.openxmlformats.org/officeDocument/2006/relationships/image" Target="../media/image3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точка_рост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0278" y="0"/>
            <a:ext cx="6098743" cy="1596860"/>
          </a:xfrm>
          <a:prstGeom prst="rect">
            <a:avLst/>
          </a:prstGeom>
          <a:noFill/>
        </p:spPr>
      </p:pic>
      <p:pic>
        <p:nvPicPr>
          <p:cNvPr id="31756" name="Picture 12" descr="https://mt360.ru/pano/images/balkariya_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26244" y="0"/>
            <a:ext cx="12554855" cy="6858000"/>
          </a:xfrm>
          <a:prstGeom prst="rect">
            <a:avLst/>
          </a:prstGeom>
          <a:noFill/>
        </p:spPr>
      </p:pic>
      <p:pic>
        <p:nvPicPr>
          <p:cNvPr id="31752" name="Picture 8" descr="химик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90138" y="4551588"/>
            <a:ext cx="1268412" cy="1688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 descr="C:\ТОЧКА РОСТА\ОТКРЫИМЕ ТОЧКА РОСТА\IMG-20211223-WA003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422" y="1771649"/>
            <a:ext cx="2024742" cy="270529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25600" y="1448748"/>
            <a:ext cx="8036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Georgia" pitchFamily="18" charset="0"/>
              </a:rPr>
              <a:t>Центр образования </a:t>
            </a:r>
            <a:r>
              <a:rPr lang="ru-RU" sz="3200" b="1" dirty="0" err="1" smtClean="0">
                <a:solidFill>
                  <a:srgbClr val="FF0000"/>
                </a:solidFill>
                <a:latin typeface="Georgia" pitchFamily="18" charset="0"/>
              </a:rPr>
              <a:t>естественно-научной</a:t>
            </a:r>
            <a:r>
              <a:rPr lang="ru-RU" sz="3200" b="1" dirty="0" smtClean="0">
                <a:solidFill>
                  <a:srgbClr val="FF0000"/>
                </a:solidFill>
                <a:latin typeface="Georgia" pitchFamily="18" charset="0"/>
              </a:rPr>
              <a:t> и технологической направленностей «Точка роста»</a:t>
            </a:r>
            <a:endParaRPr lang="ru-RU" sz="3200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74931" y="2990083"/>
            <a:ext cx="74404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800" b="1" kern="0" dirty="0" smtClean="0">
                <a:solidFill>
                  <a:schemeClr val="tx1"/>
                </a:solidFill>
                <a:latin typeface="Georgia" pitchFamily="18" charset="0"/>
              </a:rPr>
              <a:t>МКОУ СОШ №1 им. </a:t>
            </a:r>
            <a:r>
              <a:rPr lang="ru-RU" sz="2800" b="1" kern="0" dirty="0" err="1" smtClean="0">
                <a:solidFill>
                  <a:schemeClr val="tx1"/>
                </a:solidFill>
                <a:latin typeface="Georgia" pitchFamily="18" charset="0"/>
              </a:rPr>
              <a:t>Мухажира</a:t>
            </a:r>
            <a:r>
              <a:rPr lang="ru-RU" sz="2800" b="1" kern="0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sz="2800" b="1" kern="0" dirty="0" err="1" smtClean="0">
                <a:solidFill>
                  <a:schemeClr val="tx1"/>
                </a:solidFill>
                <a:latin typeface="Georgia" pitchFamily="18" charset="0"/>
              </a:rPr>
              <a:t>Уммаева</a:t>
            </a:r>
            <a:r>
              <a:rPr lang="ru-RU" sz="2800" b="1" kern="0" dirty="0" smtClean="0">
                <a:solidFill>
                  <a:schemeClr val="tx1"/>
                </a:solidFill>
                <a:latin typeface="Georgia" pitchFamily="18" charset="0"/>
              </a:rPr>
              <a:t> с.п. Верхняя Балкария</a:t>
            </a:r>
          </a:p>
        </p:txBody>
      </p:sp>
      <p:pic>
        <p:nvPicPr>
          <p:cNvPr id="31747" name="Picture 3" descr="C:\ТОЧКА РОСТА\фазика урок\профессии (7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6764" y="4349524"/>
            <a:ext cx="2745923" cy="2059441"/>
          </a:xfrm>
          <a:prstGeom prst="rect">
            <a:avLst/>
          </a:prstGeom>
          <a:noFill/>
        </p:spPr>
      </p:pic>
      <p:pic>
        <p:nvPicPr>
          <p:cNvPr id="31749" name="Picture 5" descr="C:\ТОЧКА РОСТА\ТОЧКА РОСТА2021\фото занятий точка роста\IMG-20211215-WA0027.jpg"/>
          <p:cNvPicPr>
            <a:picLocks noChangeAspect="1" noChangeArrowheads="1"/>
          </p:cNvPicPr>
          <p:nvPr/>
        </p:nvPicPr>
        <p:blipFill>
          <a:blip r:embed="rId8" cstate="print"/>
          <a:srcRect l="1164" r="17917" b="12279"/>
          <a:stretch>
            <a:fillRect/>
          </a:stretch>
        </p:blipFill>
        <p:spPr bwMode="auto">
          <a:xfrm>
            <a:off x="8913441" y="1183821"/>
            <a:ext cx="3137045" cy="1567543"/>
          </a:xfrm>
          <a:prstGeom prst="rect">
            <a:avLst/>
          </a:prstGeom>
          <a:noFill/>
        </p:spPr>
      </p:pic>
      <p:pic>
        <p:nvPicPr>
          <p:cNvPr id="31750" name="Picture 6" descr="химик_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380371" y="2686050"/>
            <a:ext cx="2151456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10" cstate="print"/>
          <a:srcRect l="-6" t="-8" r="-6" b="-8"/>
          <a:stretch>
            <a:fillRect/>
          </a:stretch>
        </p:blipFill>
        <p:spPr bwMode="auto">
          <a:xfrm>
            <a:off x="2806019" y="4624387"/>
            <a:ext cx="2674937" cy="20050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31753" name="Picture 9" descr="G:\ТОЧКА РОСТА фото\аСЯ ПУЗЫРИ\мыльныепузыри.j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07444" y="4710791"/>
            <a:ext cx="2297860" cy="1725383"/>
          </a:xfrm>
          <a:prstGeom prst="rect">
            <a:avLst/>
          </a:prstGeom>
          <a:noFill/>
        </p:spPr>
      </p:pic>
      <p:pic>
        <p:nvPicPr>
          <p:cNvPr id="31754" name="Picture 10" descr="химичреак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192486" y="4590143"/>
            <a:ext cx="2434852" cy="1426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Неизвестен - Точка роста (Гимн) (www.hotplayer.ru) - копи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3" cstate="print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8">
                <p:cTn id="4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3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242535" y="322106"/>
            <a:ext cx="74783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kumimoji="0" lang="ru-RU" altLang="zh-CN" sz="4000" b="1" i="0" u="none" strike="noStrike" cap="all" spc="0" normalizeH="0" baseline="0" dirty="0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Направление – «Физика»</a:t>
            </a:r>
            <a:endParaRPr lang="ru-RU" sz="4000" b="1" cap="all" spc="0" dirty="0">
              <a:ln/>
              <a:solidFill>
                <a:srgbClr val="00B0F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5191661"/>
            <a:ext cx="6489699" cy="15696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«Физика в задачах и экспериментах»</a:t>
            </a:r>
          </a:p>
          <a:p>
            <a:pPr algn="ctr"/>
            <a:r>
              <a:rPr lang="ru-RU" sz="3200" b="1" cap="none" spc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(5-9 классы)</a:t>
            </a:r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15100" y="5229760"/>
            <a:ext cx="5461000" cy="169277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«Физика для всех»</a:t>
            </a:r>
          </a:p>
          <a:p>
            <a:pPr algn="ctr"/>
            <a:r>
              <a:rPr lang="ru-RU" sz="3600" b="1" cap="none" spc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(10-11 классы)</a:t>
            </a:r>
          </a:p>
          <a:p>
            <a:pPr algn="ctr"/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12648" y="1003372"/>
            <a:ext cx="8137163" cy="707886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Дополнительное образование</a:t>
            </a:r>
            <a:endParaRPr lang="ru-RU" sz="4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C:\ТОЧКА РОСТА\асхат\силатока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0366" y="2451099"/>
            <a:ext cx="3611033" cy="2708275"/>
          </a:xfrm>
          <a:prstGeom prst="rect">
            <a:avLst/>
          </a:prstGeom>
          <a:noFill/>
        </p:spPr>
      </p:pic>
      <p:pic>
        <p:nvPicPr>
          <p:cNvPr id="1027" name="Picture 3" descr="C:\ТОЧКА РОСТА\асхат\силатока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5131" y="2463799"/>
            <a:ext cx="3522135" cy="26416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6150296"/>
      </p:ext>
    </p:extLst>
  </p:cSld>
  <p:clrMapOvr>
    <a:masterClrMapping/>
  </p:clrMapOvr>
  <p:transition spd="med" advClick="0" advTm="3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Плазмолиз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56400" y="1784498"/>
            <a:ext cx="3940174" cy="4248001"/>
          </a:xfrm>
          <a:prstGeom prst="rect">
            <a:avLst/>
          </a:prstGeom>
          <a:noFill/>
        </p:spPr>
      </p:pic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14178" y="411915"/>
            <a:ext cx="896257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kumimoji="0" lang="ru-RU" altLang="zh-CN" sz="4000" b="1" i="0" u="none" strike="noStrike" cap="all" spc="0" normalizeH="0" baseline="0" dirty="0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Направление –«Биология»</a:t>
            </a:r>
            <a:endParaRPr lang="ru-RU" sz="4000" b="1" cap="all" spc="0" dirty="0">
              <a:ln/>
              <a:solidFill>
                <a:srgbClr val="00B0F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7" name="Рисунок 6" descr="C:\Users\Химия\Downloads\167395772857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9513767" y="265232"/>
            <a:ext cx="1519487" cy="989022"/>
          </a:xfrm>
          <a:prstGeom prst="rect">
            <a:avLst/>
          </a:prstGeom>
          <a:noFill/>
        </p:spPr>
      </p:pic>
      <p:pic>
        <p:nvPicPr>
          <p:cNvPr id="8" name="Picture 3" descr="E:\биология фото\1681765879622.jpg"/>
          <p:cNvPicPr>
            <a:picLocks noChangeAspect="1" noChangeArrowheads="1"/>
          </p:cNvPicPr>
          <p:nvPr/>
        </p:nvPicPr>
        <p:blipFill>
          <a:blip r:embed="rId4" cstate="print"/>
          <a:srcRect b="24334"/>
          <a:stretch>
            <a:fillRect/>
          </a:stretch>
        </p:blipFill>
        <p:spPr bwMode="auto">
          <a:xfrm>
            <a:off x="419100" y="1816100"/>
            <a:ext cx="5854700" cy="332635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014148" y="1079572"/>
            <a:ext cx="8137163" cy="707886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Дополнительное образование</a:t>
            </a:r>
            <a:endParaRPr lang="ru-RU" sz="4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0501" y="5191661"/>
            <a:ext cx="6210300" cy="107721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«Цифровая лаборатория»</a:t>
            </a:r>
          </a:p>
          <a:p>
            <a:pPr algn="ctr"/>
            <a:r>
              <a:rPr lang="ru-RU" sz="3200" b="1" cap="none" spc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(5-9 классы)</a:t>
            </a:r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21400" y="5166260"/>
            <a:ext cx="5702300" cy="107721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«Практическая биология»</a:t>
            </a:r>
          </a:p>
          <a:p>
            <a:pPr algn="ctr"/>
            <a:r>
              <a:rPr lang="ru-RU" sz="3200" b="1" cap="none" spc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(10-11 классы)</a:t>
            </a:r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150296"/>
      </p:ext>
    </p:extLst>
  </p:cSld>
  <p:clrMapOvr>
    <a:masterClrMapping/>
  </p:clrMapOvr>
  <p:transition spd="med" advClick="0" advTm="3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 descr="C:\ТОЧКА РОСТА\лего робоьоьехника\IMG-20220514-WA00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8480" y="1866900"/>
            <a:ext cx="2465619" cy="1849214"/>
          </a:xfrm>
          <a:prstGeom prst="rect">
            <a:avLst/>
          </a:prstGeom>
          <a:noFill/>
        </p:spPr>
      </p:pic>
      <p:pic>
        <p:nvPicPr>
          <p:cNvPr id="33793" name="Picture 1" descr="G:\ТОЧКА РОСТА фото\аСЯ ПУЗЫРИ\IMG_20230127_1507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9376892" y="1900718"/>
            <a:ext cx="1939050" cy="145596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61779" y="215969"/>
            <a:ext cx="819449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Техническое направление</a:t>
            </a:r>
            <a:endParaRPr lang="ru-RU" sz="4000" b="1" cap="all" dirty="0">
              <a:ln/>
              <a:solidFill>
                <a:srgbClr val="00B0F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45530" y="1121618"/>
            <a:ext cx="66702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«3D моделирование и 3D печать»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6684" y="1001878"/>
            <a:ext cx="32560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«</a:t>
            </a:r>
            <a:r>
              <a:rPr lang="ru-RU" sz="3600" b="1" dirty="0" err="1" smtClean="0">
                <a:solidFill>
                  <a:srgbClr val="FF0000"/>
                </a:solidFill>
              </a:rPr>
              <a:t>Роботехника</a:t>
            </a:r>
            <a:r>
              <a:rPr lang="ru-RU" sz="3600" b="1" dirty="0" smtClean="0">
                <a:solidFill>
                  <a:srgbClr val="FF0000"/>
                </a:solidFill>
              </a:rPr>
              <a:t>»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33794" name="Picture 2" descr="C:\ТОЧКА РОСТА\ОТКРЫИМЕ ТОЧКА РОСТА\IMG-20211223-WA00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495" y="1955800"/>
            <a:ext cx="2059105" cy="2751205"/>
          </a:xfrm>
          <a:prstGeom prst="rect">
            <a:avLst/>
          </a:prstGeom>
          <a:noFill/>
        </p:spPr>
      </p:pic>
      <p:pic>
        <p:nvPicPr>
          <p:cNvPr id="33797" name="Picture 5" descr="C:\ТОЧКА РОСТА\лего робоьоьехника\IMG-20220514-WA00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78000" y="4203700"/>
            <a:ext cx="3378200" cy="2533650"/>
          </a:xfrm>
          <a:prstGeom prst="rect">
            <a:avLst/>
          </a:prstGeom>
          <a:noFill/>
        </p:spPr>
      </p:pic>
      <p:pic>
        <p:nvPicPr>
          <p:cNvPr id="33799" name="Picture 7" descr="IMG 20211216 WA00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1500" y="1574799"/>
            <a:ext cx="3365500" cy="4487333"/>
          </a:xfrm>
          <a:prstGeom prst="rect">
            <a:avLst/>
          </a:prstGeom>
          <a:noFill/>
        </p:spPr>
      </p:pic>
      <p:pic>
        <p:nvPicPr>
          <p:cNvPr id="33796" name="Picture 4" descr="C:\ТОЧКА РОСТА\лего робоьоьехника\IMG-20220514-WA002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32800" y="3708400"/>
            <a:ext cx="3759200" cy="2819400"/>
          </a:xfrm>
          <a:prstGeom prst="rect">
            <a:avLst/>
          </a:prstGeom>
          <a:noFill/>
        </p:spPr>
      </p:pic>
      <p:pic>
        <p:nvPicPr>
          <p:cNvPr id="33800" name="Picture 8" descr="C:\ТОЧКА РОСТА\фото занятий точка роста\IMG-20220207-WA0011.jpg"/>
          <p:cNvPicPr>
            <a:picLocks noChangeAspect="1" noChangeArrowheads="1"/>
          </p:cNvPicPr>
          <p:nvPr/>
        </p:nvPicPr>
        <p:blipFill>
          <a:blip r:embed="rId8" cstate="print"/>
          <a:srcRect l="8437" t="14444" r="13959" b="23611"/>
          <a:stretch>
            <a:fillRect/>
          </a:stretch>
        </p:blipFill>
        <p:spPr bwMode="auto">
          <a:xfrm>
            <a:off x="5397500" y="4932578"/>
            <a:ext cx="1816100" cy="1087222"/>
          </a:xfrm>
          <a:prstGeom prst="rect">
            <a:avLst/>
          </a:prstGeom>
          <a:noFill/>
        </p:spPr>
      </p:pic>
      <p:pic>
        <p:nvPicPr>
          <p:cNvPr id="33801" name="Picture 9" descr="C:\ТОЧКА РОСТА\фото занятий точка роста\IMG-20220207-WA0012.jpg"/>
          <p:cNvPicPr>
            <a:picLocks noChangeAspect="1" noChangeArrowheads="1"/>
          </p:cNvPicPr>
          <p:nvPr/>
        </p:nvPicPr>
        <p:blipFill>
          <a:blip r:embed="rId9" cstate="print">
            <a:lum/>
          </a:blip>
          <a:srcRect/>
          <a:stretch>
            <a:fillRect/>
          </a:stretch>
        </p:blipFill>
        <p:spPr bwMode="auto">
          <a:xfrm>
            <a:off x="6792670" y="5837237"/>
            <a:ext cx="1086092" cy="10207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6150296"/>
      </p:ext>
    </p:extLst>
  </p:cSld>
  <p:clrMapOvr>
    <a:masterClrMapping/>
  </p:clrMapOvr>
  <p:transition spd="med" advClick="0" advTm="6000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1" descr="C:\ТОЧКА РОСТА\ТОЧКА РОСТА2021\фото занятий точка роста\IMG-20211216-WA0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1999" y="165100"/>
            <a:ext cx="8636001" cy="6477001"/>
          </a:xfrm>
          <a:prstGeom prst="rect">
            <a:avLst/>
          </a:prstGeom>
          <a:noFill/>
        </p:spPr>
      </p:pic>
      <p:pic>
        <p:nvPicPr>
          <p:cNvPr id="45058" name="Picture 2" descr="C:\ТОЧКА РОСТА\ТОЧКА РОСТА2021\фото занятий точка роста\IMG-20211216-WA0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9400" y="0"/>
            <a:ext cx="9436100" cy="70770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6150296"/>
      </p:ext>
    </p:extLst>
  </p:cSld>
  <p:clrMapOvr>
    <a:masterClrMapping/>
  </p:clrMapOvr>
  <p:transition spd="med" advClick="0" advTm="4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 descr="C:\ТОЧКА РОСТА\фото занятий точка роста\урок побед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0700" y="847725"/>
            <a:ext cx="8013700" cy="6010275"/>
          </a:xfrm>
          <a:prstGeom prst="rect">
            <a:avLst/>
          </a:prstGeom>
          <a:noFill/>
        </p:spPr>
      </p:pic>
      <p:pic>
        <p:nvPicPr>
          <p:cNvPr id="7" name="Picture 2" descr="G:\ТОЧКА РОСТА фото\аСЯ ПУЗЫРИ\IMG_20230123_1340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3554" y="819150"/>
            <a:ext cx="8005446" cy="601100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96901" y="0"/>
            <a:ext cx="104013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kumimoji="0" lang="ru-RU" sz="4400" b="1" i="0" u="none" strike="noStrike" cap="none" spc="0" normalizeH="0" baseline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«Занимательная лаборатория»  (1-4 </a:t>
            </a:r>
            <a:r>
              <a:rPr kumimoji="0" lang="ru-RU" sz="4400" b="1" i="0" u="none" strike="noStrike" cap="none" spc="0" normalizeH="0" baseline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</a:t>
            </a:r>
            <a:r>
              <a:rPr kumimoji="0" lang="ru-RU" sz="4400" b="1" i="0" u="none" strike="noStrike" cap="none" spc="0" normalizeH="0" baseline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lang="ru-RU" sz="4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2772" name="Picture 4" descr="G:\ТОЧКА РОСТА фото\аСЯ ПУЗЫРИ\IMG_20230123_1332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799" y="810910"/>
            <a:ext cx="8053497" cy="60470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6150296"/>
      </p:ext>
    </p:extLst>
  </p:cSld>
  <p:clrMapOvr>
    <a:masterClrMapping/>
  </p:clrMapOvr>
  <p:transition spd="med" advClick="0" advTm="8000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1066800" y="331231"/>
            <a:ext cx="11125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normalizeH="0" baseline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«Увлекательная лаборатория» (1-4кл)</a:t>
            </a:r>
            <a:endParaRPr kumimoji="0" lang="ru-RU" sz="4000" b="1" i="0" u="none" strike="noStrike" normalizeH="0" baseline="0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3010" name="Picture 2" descr="C:\ТОЧКА РОСТА\12 апреля\космос это мы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2800" y="1095374"/>
            <a:ext cx="7277100" cy="5457825"/>
          </a:xfrm>
          <a:prstGeom prst="rect">
            <a:avLst/>
          </a:prstGeom>
          <a:noFill/>
        </p:spPr>
      </p:pic>
      <p:pic>
        <p:nvPicPr>
          <p:cNvPr id="43012" name="Picture 4" descr="C:\ТОЧКА РОСТА\ТОЧКА РОСТА2021\фото занятий точка роста\IMG-20211215-WA0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399" y="1066800"/>
            <a:ext cx="7332133" cy="5499100"/>
          </a:xfrm>
          <a:prstGeom prst="rect">
            <a:avLst/>
          </a:prstGeom>
          <a:noFill/>
        </p:spPr>
      </p:pic>
      <p:pic>
        <p:nvPicPr>
          <p:cNvPr id="43014" name="Picture 6" descr="C:\ТОЧКА РОСТА\ТОЧКА РОСТА2021\фото занятий точка роста\IMG-20211215-WA00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03966" y="1142999"/>
            <a:ext cx="7408334" cy="5556251"/>
          </a:xfrm>
          <a:prstGeom prst="rect">
            <a:avLst/>
          </a:prstGeom>
          <a:noFill/>
        </p:spPr>
      </p:pic>
      <p:pic>
        <p:nvPicPr>
          <p:cNvPr id="43015" name="Picture 7" descr="C:\ТОЧКА РОСТА\фото занятий точка роста\увлевательная (3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1054099"/>
            <a:ext cx="3860648" cy="5803901"/>
          </a:xfrm>
          <a:prstGeom prst="rect">
            <a:avLst/>
          </a:prstGeom>
          <a:noFill/>
        </p:spPr>
      </p:pic>
      <p:pic>
        <p:nvPicPr>
          <p:cNvPr id="11" name="Picture 5" descr="C:\ТОЧКА РОСТА\фото занятий точка роста\увлевательная (2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70101" y="1070091"/>
            <a:ext cx="3822700" cy="5787909"/>
          </a:xfrm>
          <a:prstGeom prst="rect">
            <a:avLst/>
          </a:prstGeom>
          <a:noFill/>
        </p:spPr>
      </p:pic>
      <p:pic>
        <p:nvPicPr>
          <p:cNvPr id="43016" name="Picture 8" descr="C:\ТОЧКА РОСТА\168246489004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71700" y="1041399"/>
            <a:ext cx="7556500" cy="58166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6150296"/>
      </p:ext>
    </p:extLst>
  </p:cSld>
  <p:clrMapOvr>
    <a:masterClrMapping/>
  </p:clrMapOvr>
  <p:transition spd="med" advClick="0" advTm="8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ТОЧКА РОСТА\фазика урок\профессии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1592" y="1248454"/>
            <a:ext cx="6897008" cy="517275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396747" y="0"/>
            <a:ext cx="923522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kumimoji="0" lang="ru-RU" sz="4400" b="1" i="0" u="none" strike="noStrike" cap="none" spc="0" normalizeH="0" baseline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«Путешествие по наукам»  (1-4 </a:t>
            </a:r>
            <a:r>
              <a:rPr kumimoji="0" lang="ru-RU" sz="4400" b="1" i="0" u="none" strike="noStrike" cap="none" spc="0" normalizeH="0" baseline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</a:t>
            </a:r>
            <a:r>
              <a:rPr kumimoji="0" lang="ru-RU" sz="4400" b="1" i="0" u="none" strike="noStrike" cap="none" spc="0" normalizeH="0" baseline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lang="ru-RU" sz="4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1987" name="Picture 3" descr="C:\ТОЧКА РОСТА\ТОЧКА РОСТА2021\фото занятий точка роста\IMG-20211216-WA00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4400" y="1199865"/>
            <a:ext cx="7785100" cy="5353664"/>
          </a:xfrm>
          <a:prstGeom prst="rect">
            <a:avLst/>
          </a:prstGeom>
          <a:noFill/>
        </p:spPr>
      </p:pic>
      <p:pic>
        <p:nvPicPr>
          <p:cNvPr id="41988" name="Picture 4" descr="C:\ТОЧКА РОСТА\ТОЧКА РОСТА2021\фото занятий точка роста\IMG-20211216-WA00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1119115"/>
            <a:ext cx="7759700" cy="5445274"/>
          </a:xfrm>
          <a:prstGeom prst="rect">
            <a:avLst/>
          </a:prstGeom>
          <a:noFill/>
        </p:spPr>
      </p:pic>
      <p:pic>
        <p:nvPicPr>
          <p:cNvPr id="8" name="Picture 6" descr="кормушкируками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46275" y="965200"/>
            <a:ext cx="4114800" cy="5549900"/>
          </a:xfrm>
          <a:prstGeom prst="rect">
            <a:avLst/>
          </a:prstGeom>
          <a:noFill/>
        </p:spPr>
      </p:pic>
      <p:pic>
        <p:nvPicPr>
          <p:cNvPr id="41990" name="Picture 6" descr="кормушкируками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08700" y="952500"/>
            <a:ext cx="4191000" cy="5588000"/>
          </a:xfrm>
          <a:prstGeom prst="rect">
            <a:avLst/>
          </a:prstGeom>
          <a:noFill/>
        </p:spPr>
      </p:pic>
      <p:pic>
        <p:nvPicPr>
          <p:cNvPr id="41992" name="Picture 8" descr="кормушкируками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03400" y="777873"/>
            <a:ext cx="8394700" cy="5857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6150296"/>
      </p:ext>
    </p:extLst>
  </p:cSld>
  <p:clrMapOvr>
    <a:masterClrMapping/>
  </p:clrMapOvr>
  <p:transition spd="med" advClick="0" advTm="7000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28700" y="224135"/>
            <a:ext cx="995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 </a:t>
            </a:r>
            <a:r>
              <a:rPr lang="ru-RU" sz="2400" b="1" dirty="0" smtClean="0">
                <a:solidFill>
                  <a:schemeClr val="tx1"/>
                </a:solidFill>
              </a:rPr>
              <a:t>Региональный</a:t>
            </a:r>
            <a:r>
              <a:rPr lang="ru-RU" sz="2400" b="1" dirty="0" smtClean="0">
                <a:solidFill>
                  <a:schemeClr val="tx1"/>
                </a:solidFill>
              </a:rPr>
              <a:t> форум в </a:t>
            </a:r>
            <a:r>
              <a:rPr lang="ru-RU" sz="2400" b="1" dirty="0" err="1" smtClean="0">
                <a:solidFill>
                  <a:schemeClr val="tx1"/>
                </a:solidFill>
              </a:rPr>
              <a:t>онлайн</a:t>
            </a:r>
            <a:r>
              <a:rPr lang="ru-RU" sz="2400" b="1" dirty="0" smtClean="0">
                <a:solidFill>
                  <a:schemeClr val="tx1"/>
                </a:solidFill>
              </a:rPr>
              <a:t> формате  "Эффективные практики взаимодействия центров " Точка Роста", детских технопарков "</a:t>
            </a:r>
            <a:r>
              <a:rPr lang="ru-RU" sz="2400" b="1" dirty="0" err="1" smtClean="0">
                <a:solidFill>
                  <a:schemeClr val="tx1"/>
                </a:solidFill>
              </a:rPr>
              <a:t>Кванториум</a:t>
            </a:r>
            <a:r>
              <a:rPr lang="ru-RU" sz="2400" b="1" dirty="0" smtClean="0">
                <a:solidFill>
                  <a:schemeClr val="tx1"/>
                </a:solidFill>
              </a:rPr>
              <a:t>", центра "IT - куб" и ШНОР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Picture 5" descr="химик"/>
          <p:cNvPicPr>
            <a:picLocks noChangeAspect="1" noChangeArrowheads="1"/>
          </p:cNvPicPr>
          <p:nvPr/>
        </p:nvPicPr>
        <p:blipFill>
          <a:blip r:embed="rId2" cstate="print"/>
          <a:srcRect b="14808"/>
          <a:stretch>
            <a:fillRect/>
          </a:stretch>
        </p:blipFill>
        <p:spPr bwMode="auto">
          <a:xfrm>
            <a:off x="2235484" y="2171700"/>
            <a:ext cx="6479775" cy="41402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786933" y="1384299"/>
            <a:ext cx="342433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телемост</a:t>
            </a:r>
            <a:endParaRPr lang="ru-RU" sz="3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71600" y="417036"/>
            <a:ext cx="9194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Участие в региональный </a:t>
            </a:r>
            <a:r>
              <a:rPr lang="ru-RU" sz="2400" b="1" dirty="0" smtClean="0">
                <a:solidFill>
                  <a:schemeClr val="tx1"/>
                </a:solidFill>
              </a:rPr>
              <a:t>мастер-класс «Лучшие практики» для педагогов центров «Точка роста», расположенных в сельской местности и малых городах, детских технопарков «</a:t>
            </a:r>
            <a:r>
              <a:rPr lang="ru-RU" sz="2400" b="1" dirty="0" err="1" smtClean="0">
                <a:solidFill>
                  <a:schemeClr val="tx1"/>
                </a:solidFill>
              </a:rPr>
              <a:t>Кванториум</a:t>
            </a:r>
            <a:r>
              <a:rPr lang="ru-RU" sz="2400" b="1" dirty="0" smtClean="0">
                <a:solidFill>
                  <a:schemeClr val="tx1"/>
                </a:solidFill>
              </a:rPr>
              <a:t>» в школах и центров цифрового образования детей «IT-куб».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13314" name="Picture 2" descr="G:\ТОЧКА РОСТА фото\БИОЛОГИЯ\IMG_20230118_1442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4900" y="2197890"/>
            <a:ext cx="4125922" cy="3098010"/>
          </a:xfrm>
          <a:prstGeom prst="rect">
            <a:avLst/>
          </a:prstGeom>
          <a:noFill/>
        </p:spPr>
      </p:pic>
      <p:pic>
        <p:nvPicPr>
          <p:cNvPr id="13316" name="Picture 4" descr="images/16741587207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1" y="2168636"/>
            <a:ext cx="5651500" cy="30378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6150296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914400" y="1441322"/>
            <a:ext cx="104267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dirty="0" smtClean="0">
                <a:solidFill>
                  <a:srgbClr val="215868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21586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айонный семинар-практикум (мастер- классы) для руководителей и педагогов центров образования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21586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естественно-научной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21586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технологической направленностей,  цифрового и гуманитарного профилей «Точка роста»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21586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Черекского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21586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муниципального района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140700" y="5817896"/>
            <a:ext cx="31559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28 Апрель 2023</a:t>
            </a:r>
            <a:endParaRPr lang="ru-RU" sz="2400" b="1" dirty="0"/>
          </a:p>
        </p:txBody>
      </p:sp>
      <p:pic>
        <p:nvPicPr>
          <p:cNvPr id="4" name="Picture 2" descr="D:\точка_рост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379" y="0"/>
            <a:ext cx="5664222" cy="1483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6150296"/>
      </p:ext>
    </p:extLst>
  </p:cSld>
  <p:clrMapOvr>
    <a:masterClrMapping/>
  </p:clrMapOvr>
  <p:transition spd="med" advClick="0" advTm="6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ТОЧКА РОСТА\ОТКРЫИМЕ ТОЧКА РОСТА\Screenshot_20211224-0148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8100" y="2517775"/>
            <a:ext cx="6858000" cy="38290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83268" y="427335"/>
            <a:ext cx="9692077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Открытие центра «Точка роста»</a:t>
            </a:r>
            <a:endParaRPr lang="ru-RU" sz="40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99527" y="1481435"/>
            <a:ext cx="6218370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22 декабря 2021 года</a:t>
            </a:r>
            <a:endParaRPr lang="ru-RU" sz="40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7107" name="Picture 3" descr="C:\ТОЧКА РОСТА\ОТКРЫИМЕ ТОЧКА РОСТА\IMG-20211223-WA00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0"/>
            <a:ext cx="7086600" cy="6842672"/>
          </a:xfrm>
          <a:prstGeom prst="rect">
            <a:avLst/>
          </a:prstGeom>
          <a:noFill/>
        </p:spPr>
      </p:pic>
      <p:pic>
        <p:nvPicPr>
          <p:cNvPr id="47108" name="Picture 4" descr="C:\ТОЧКА РОСТА\ОТКРЫИМЕ ТОЧКА РОСТА\IMG-20211223-WA00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0"/>
            <a:ext cx="7124700" cy="6858000"/>
          </a:xfrm>
          <a:prstGeom prst="rect">
            <a:avLst/>
          </a:prstGeom>
          <a:noFill/>
        </p:spPr>
      </p:pic>
      <p:pic>
        <p:nvPicPr>
          <p:cNvPr id="47109" name="Picture 5" descr="C:\ТОЧКА РОСТА\ОТКРЫИМЕ ТОЧКА РОСТА\IMG-20211223-WA005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35201" y="-12701"/>
            <a:ext cx="7175500" cy="6870701"/>
          </a:xfrm>
          <a:prstGeom prst="rect">
            <a:avLst/>
          </a:prstGeom>
          <a:noFill/>
        </p:spPr>
      </p:pic>
      <p:pic>
        <p:nvPicPr>
          <p:cNvPr id="47110" name="Picture 6" descr="C:\ТОЧКА РОСТА\ОТКРЫИМЕ ТОЧКА РОСТА\IMG-20211223-WA002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57810" y="0"/>
            <a:ext cx="5805189" cy="68299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6150296"/>
      </p:ext>
    </p:extLst>
  </p:cSld>
  <p:clrMapOvr>
    <a:masterClrMapping/>
  </p:clrMapOvr>
  <p:transition spd="med" advClick="0" advTm="700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C:\ТОЧКА РОСТА\ТОЧКА РОСТА2021\фото занятий точка роста\IMG-20211216-WA0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900" y="3797299"/>
            <a:ext cx="2159000" cy="28786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4" descr="C:\ТОЧКА РОСТА\фазика урок\профессии (9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9300" y="3568703"/>
            <a:ext cx="2209800" cy="29463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49" name="Picture 1" descr="C:\ТОЧКА РОСТА\ТОЧКА РОСТА2021\фото занятий точка роста\IMG-20211215-WA0006.jpg"/>
          <p:cNvPicPr>
            <a:picLocks noChangeAspect="1" noChangeArrowheads="1"/>
          </p:cNvPicPr>
          <p:nvPr/>
        </p:nvPicPr>
        <p:blipFill>
          <a:blip r:embed="rId4" cstate="print"/>
          <a:srcRect l="19783" t="20000" r="34130" b="9855"/>
          <a:stretch>
            <a:fillRect/>
          </a:stretch>
        </p:blipFill>
        <p:spPr bwMode="auto">
          <a:xfrm>
            <a:off x="9387084" y="3695700"/>
            <a:ext cx="2398515" cy="2737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 descr="C:\ТОЧКА РОСТА\ТОЧКА РОСТА2021\фото занятий точка роста\IMG-20211215-WA00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9299" y="3695699"/>
            <a:ext cx="2629101" cy="27496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825500" y="249535"/>
            <a:ext cx="98679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Педагоги центра «Точка Роста»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2" name="Picture 4" descr="C:\ТОЧКА РОСТА\фото занятий точка роста\Тетуева Р.И.1.jpg"/>
          <p:cNvPicPr>
            <a:picLocks noChangeAspect="1" noChangeArrowheads="1"/>
          </p:cNvPicPr>
          <p:nvPr/>
        </p:nvPicPr>
        <p:blipFill>
          <a:blip r:embed="rId6" cstate="print"/>
          <a:srcRect l="15347" t="27280" r="41050" b="4332"/>
          <a:stretch>
            <a:fillRect/>
          </a:stretch>
        </p:blipFill>
        <p:spPr bwMode="auto">
          <a:xfrm>
            <a:off x="1663700" y="1168400"/>
            <a:ext cx="2103683" cy="2921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3" name="Picture 5" descr="C:\ТОЧКА РОСТА\фото занятий точка роста\уянова  (4).jpg"/>
          <p:cNvPicPr>
            <a:picLocks noChangeAspect="1" noChangeArrowheads="1"/>
          </p:cNvPicPr>
          <p:nvPr/>
        </p:nvPicPr>
        <p:blipFill>
          <a:blip r:embed="rId7" cstate="print"/>
          <a:srcRect l="44167" t="19259" r="21250" b="19074"/>
          <a:stretch>
            <a:fillRect/>
          </a:stretch>
        </p:blipFill>
        <p:spPr bwMode="auto">
          <a:xfrm>
            <a:off x="4755292" y="1270000"/>
            <a:ext cx="2255108" cy="30158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 cstate="print"/>
          <a:srcRect l="20266" t="25313" r="42309" b="5270"/>
          <a:stretch>
            <a:fillRect/>
          </a:stretch>
        </p:blipFill>
        <p:spPr bwMode="auto">
          <a:xfrm>
            <a:off x="8089900" y="1371600"/>
            <a:ext cx="2095500" cy="2913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019505495"/>
      </p:ext>
    </p:extLst>
  </p:cSld>
  <p:clrMapOvr>
    <a:masterClrMapping/>
  </p:clrMapOvr>
  <p:transition spd="med" advClick="0" advTm="300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ТОЧКА РОСТА\ТОЧКА РОСТА2021\фото занятий точка роста\IMG-20211215-WA0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977900"/>
            <a:ext cx="6248401" cy="4686300"/>
          </a:xfrm>
          <a:prstGeom prst="rect">
            <a:avLst/>
          </a:prstGeom>
          <a:noFill/>
        </p:spPr>
      </p:pic>
      <p:pic>
        <p:nvPicPr>
          <p:cNvPr id="1025" name="Picture 1" descr="C:\ТОЧКА РОСТА\ТОЧКА РОСТА2021\фото занятий точка роста\IMG-20211216-WA00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432" y="841374"/>
            <a:ext cx="6396568" cy="4797426"/>
          </a:xfrm>
          <a:prstGeom prst="rect">
            <a:avLst/>
          </a:prstGeom>
          <a:noFill/>
        </p:spPr>
      </p:pic>
      <p:pic>
        <p:nvPicPr>
          <p:cNvPr id="6" name="Picture 5" descr="C:\ТОЧКА РОСТА\ТОЧКА РОСТА2021\фото занятий точка роста\IMG-20211215-WA00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2084"/>
            <a:ext cx="12192000" cy="5673116"/>
          </a:xfrm>
          <a:prstGeom prst="rect">
            <a:avLst/>
          </a:prstGeom>
          <a:noFill/>
        </p:spPr>
      </p:pic>
      <p:pic>
        <p:nvPicPr>
          <p:cNvPr id="1026" name="Picture 2" descr="C:\ТОЧКА РОСТА\ТОЧКА РОСТА2021\фото занятий точка роста\IMG-20211216-WA00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0"/>
            <a:ext cx="8991600" cy="6743700"/>
          </a:xfrm>
          <a:prstGeom prst="rect">
            <a:avLst/>
          </a:prstGeom>
          <a:noFill/>
        </p:spPr>
      </p:pic>
      <p:pic>
        <p:nvPicPr>
          <p:cNvPr id="1027" name="Picture 3" descr="C:\ТОЧКА РОСТА\ТОЧКА РОСТА2021\фото занятий точка роста\IMG-20211215-WA004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8430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C:\ТОЧКА РОСТА\фазика урок\профессии (1).jpg"/>
          <p:cNvPicPr>
            <a:picLocks noChangeAspect="1" noChangeArrowheads="1"/>
          </p:cNvPicPr>
          <p:nvPr/>
        </p:nvPicPr>
        <p:blipFill>
          <a:blip r:embed="rId7" cstate="print"/>
          <a:srcRect l="3333" r="1667" b="18519"/>
          <a:stretch>
            <a:fillRect/>
          </a:stretch>
        </p:blipFill>
        <p:spPr bwMode="auto">
          <a:xfrm>
            <a:off x="241300" y="0"/>
            <a:ext cx="11544300" cy="6813439"/>
          </a:xfrm>
          <a:prstGeom prst="rect">
            <a:avLst/>
          </a:prstGeom>
          <a:noFill/>
        </p:spPr>
      </p:pic>
      <p:pic>
        <p:nvPicPr>
          <p:cNvPr id="1031" name="Picture 7" descr="C:\ТОЧКА РОСТА\168246474748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60499" y="0"/>
            <a:ext cx="9133463" cy="6858000"/>
          </a:xfrm>
          <a:prstGeom prst="rect">
            <a:avLst/>
          </a:prstGeom>
          <a:noFill/>
        </p:spPr>
      </p:pic>
      <p:pic>
        <p:nvPicPr>
          <p:cNvPr id="1032" name="Picture 8" descr="C:\ТОЧКА РОСТА\12 апреля\космос это мы (12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76966" y="-127000"/>
            <a:ext cx="9313333" cy="698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19505495"/>
      </p:ext>
    </p:extLst>
  </p:cSld>
  <p:clrMapOvr>
    <a:masterClrMapping/>
  </p:clrMapOvr>
  <p:transition spd="med" advClick="0" advTm="8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Каб Физики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97331" y="2044700"/>
            <a:ext cx="3877734" cy="29083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5861903"/>
            <a:ext cx="3645128" cy="830997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Биология</a:t>
            </a:r>
            <a:endParaRPr lang="ru-RU" sz="4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3939" y="419172"/>
            <a:ext cx="10080004" cy="76944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Преподавание учебных предметов</a:t>
            </a:r>
            <a:endParaRPr lang="ru-RU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88679" y="5651837"/>
            <a:ext cx="2661306" cy="1015663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Химия</a:t>
            </a:r>
            <a:endParaRPr lang="ru-RU" sz="6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15376" y="5676972"/>
            <a:ext cx="2983510" cy="1015663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Физика</a:t>
            </a:r>
            <a:endParaRPr lang="ru-RU" sz="6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1" name="Picture 3" descr="C:\ТОЧКА РОСТА\датчики фото\IMG_20221118_1546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510" y="1930400"/>
            <a:ext cx="2546109" cy="3390900"/>
          </a:xfrm>
          <a:prstGeom prst="rect">
            <a:avLst/>
          </a:prstGeom>
          <a:noFill/>
        </p:spPr>
      </p:pic>
      <p:pic>
        <p:nvPicPr>
          <p:cNvPr id="2052" name="Picture 4" descr="C:\ТОЧКА РОСТА\тр телеграмма ЗАНЯТИЯ\основание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4899" y="2024206"/>
            <a:ext cx="4508501" cy="3055793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ТОЧКА РОСТА\16819297671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5601" y="1445822"/>
            <a:ext cx="2336741" cy="175457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98671" y="325735"/>
            <a:ext cx="9291325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Оборудование центра «Точка Роста»</a:t>
            </a:r>
            <a:endParaRPr lang="ru-RU" sz="44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Рисунок 3" descr="C:\Users\Химия\Downloads\167395772857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9645650" y="1682752"/>
            <a:ext cx="2209799" cy="1689100"/>
          </a:xfrm>
          <a:prstGeom prst="rect">
            <a:avLst/>
          </a:prstGeom>
          <a:noFill/>
        </p:spPr>
      </p:pic>
      <p:pic>
        <p:nvPicPr>
          <p:cNvPr id="49153" name="Picture 1" descr="G:\ТОЧКА РОСТА фото\ФОТО С ДАТЧИКАМИ РОЗА АМИНАТ\IMG_20221118_155029.jpg"/>
          <p:cNvPicPr>
            <a:picLocks noChangeAspect="1" noChangeArrowheads="1"/>
          </p:cNvPicPr>
          <p:nvPr/>
        </p:nvPicPr>
        <p:blipFill>
          <a:blip r:embed="rId4" cstate="print"/>
          <a:srcRect b="27691"/>
          <a:stretch>
            <a:fillRect/>
          </a:stretch>
        </p:blipFill>
        <p:spPr bwMode="auto">
          <a:xfrm>
            <a:off x="2870200" y="1051725"/>
            <a:ext cx="6413500" cy="3482175"/>
          </a:xfrm>
          <a:prstGeom prst="rect">
            <a:avLst/>
          </a:prstGeom>
          <a:noFill/>
        </p:spPr>
      </p:pic>
      <p:pic>
        <p:nvPicPr>
          <p:cNvPr id="49154" name="Picture 2" descr="G:\ТОЧКА РОСТА фото\ФОТО С ДАТЧИКАМИ РОЗА АМИНАТ\IMG_20221118_1559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249460" y="2868793"/>
            <a:ext cx="1473203" cy="1628415"/>
          </a:xfrm>
          <a:prstGeom prst="rect">
            <a:avLst/>
          </a:prstGeom>
          <a:noFill/>
        </p:spPr>
      </p:pic>
      <p:pic>
        <p:nvPicPr>
          <p:cNvPr id="49155" name="Picture 3" descr="G:\ТОЧКА РОСТА фото\ФОТО С ДАТЧИКАМИ РОЗА АМИНАТ\IMG_20221118_16001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52449" y="3848100"/>
            <a:ext cx="3039551" cy="2120900"/>
          </a:xfrm>
          <a:prstGeom prst="rect">
            <a:avLst/>
          </a:prstGeom>
          <a:noFill/>
        </p:spPr>
      </p:pic>
      <p:pic>
        <p:nvPicPr>
          <p:cNvPr id="49156" name="Picture 4" descr="G:\ТОЧКА РОСТА фото\ФОТО С ДАТЧИКАМИ РОЗА АМИНАТ\IMG_20221118_154413.jpg"/>
          <p:cNvPicPr>
            <a:picLocks noChangeAspect="1" noChangeArrowheads="1"/>
          </p:cNvPicPr>
          <p:nvPr/>
        </p:nvPicPr>
        <p:blipFill>
          <a:blip r:embed="rId7" cstate="print"/>
          <a:srcRect b="27731"/>
          <a:stretch>
            <a:fillRect/>
          </a:stretch>
        </p:blipFill>
        <p:spPr bwMode="auto">
          <a:xfrm>
            <a:off x="4987939" y="4381500"/>
            <a:ext cx="4600560" cy="2184400"/>
          </a:xfrm>
          <a:prstGeom prst="rect">
            <a:avLst/>
          </a:prstGeom>
          <a:noFill/>
        </p:spPr>
      </p:pic>
      <p:pic>
        <p:nvPicPr>
          <p:cNvPr id="49157" name="Picture 5" descr="C:\ТОЧКА РОСТА\1682464747509.jpg"/>
          <p:cNvPicPr>
            <a:picLocks noChangeAspect="1" noChangeArrowheads="1"/>
          </p:cNvPicPr>
          <p:nvPr/>
        </p:nvPicPr>
        <p:blipFill>
          <a:blip r:embed="rId8" cstate="print"/>
          <a:srcRect t="19345" r="4832"/>
          <a:stretch>
            <a:fillRect/>
          </a:stretch>
        </p:blipFill>
        <p:spPr bwMode="auto">
          <a:xfrm>
            <a:off x="807298" y="4140200"/>
            <a:ext cx="3752002" cy="2387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6150296"/>
      </p:ext>
    </p:extLst>
  </p:cSld>
  <p:clrMapOvr>
    <a:masterClrMapping/>
  </p:clrMapOvr>
  <p:transition spd="med" advTm="3000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0566" y="1549472"/>
            <a:ext cx="8864927" cy="255454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Дополнительное</a:t>
            </a:r>
          </a:p>
          <a:p>
            <a:pPr algn="ctr"/>
            <a:r>
              <a:rPr lang="ru-RU" sz="8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образование</a:t>
            </a:r>
            <a:endParaRPr lang="ru-RU" sz="8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65294" y="4059535"/>
            <a:ext cx="68868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Детские объединения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150296"/>
      </p:ext>
    </p:extLst>
  </p:cSld>
  <p:clrMapOvr>
    <a:masterClrMapping/>
  </p:clrMapOvr>
  <p:transition spd="med" advClick="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0" name="Picture 6" descr="C:\ТОЧКА РОСТА\ТОЧКА РОСТА2021\фото занятий точка роста\IMG-20211215-WA0047.jpg"/>
          <p:cNvPicPr>
            <a:picLocks noChangeAspect="1" noChangeArrowheads="1"/>
          </p:cNvPicPr>
          <p:nvPr/>
        </p:nvPicPr>
        <p:blipFill>
          <a:blip r:embed="rId2" cstate="print"/>
          <a:srcRect l="28166" t="15030" r="4393" b="7623"/>
          <a:stretch>
            <a:fillRect/>
          </a:stretch>
        </p:blipFill>
        <p:spPr bwMode="auto">
          <a:xfrm>
            <a:off x="6515100" y="1295594"/>
            <a:ext cx="5461000" cy="4697297"/>
          </a:xfrm>
          <a:prstGeom prst="rect">
            <a:avLst/>
          </a:prstGeom>
          <a:noFill/>
        </p:spPr>
      </p:pic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1245818" y="305551"/>
            <a:ext cx="72891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all" normalizeH="0" baseline="0" dirty="0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Направление – «Химия»</a:t>
            </a:r>
            <a:endParaRPr kumimoji="0" lang="ru-RU" sz="4000" b="1" i="0" u="none" strike="noStrike" cap="all" normalizeH="0" baseline="0" dirty="0" smtClean="0">
              <a:ln/>
              <a:solidFill>
                <a:srgbClr val="00B0F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69" name="Picture 5" descr="химик"/>
          <p:cNvPicPr>
            <a:picLocks noChangeAspect="1" noChangeArrowheads="1"/>
          </p:cNvPicPr>
          <p:nvPr/>
        </p:nvPicPr>
        <p:blipFill>
          <a:blip r:embed="rId3" cstate="print"/>
          <a:srcRect b="14808"/>
          <a:stretch>
            <a:fillRect/>
          </a:stretch>
        </p:blipFill>
        <p:spPr bwMode="auto">
          <a:xfrm>
            <a:off x="330200" y="1413670"/>
            <a:ext cx="6930723" cy="442833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743199" y="5657671"/>
            <a:ext cx="6845301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«Химия окружающей среды»</a:t>
            </a:r>
          </a:p>
          <a:p>
            <a:pPr algn="ctr"/>
            <a:r>
              <a:rPr lang="ru-RU" sz="3600" b="1" cap="none" spc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(8-11 классы)</a:t>
            </a:r>
            <a:endParaRPr lang="ru-RU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150296"/>
      </p:ext>
    </p:extLst>
  </p:cSld>
  <p:clrMapOvr>
    <a:masterClrMapping/>
  </p:clrMapOvr>
  <p:transition spd="med" advClick="0" advTm="3000">
    <p:wedge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1485</TotalTime>
  <Words>226</Words>
  <Application>Microsoft Office PowerPoint</Application>
  <PresentationFormat>Произвольный</PresentationFormat>
  <Paragraphs>40</Paragraphs>
  <Slides>18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Тема Office</vt:lpstr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создании федеральной сети Центров образования цифрового и гуманитарного профилей «Точка роста»</dc:title>
  <dc:creator>Лариса Сулима</dc:creator>
  <cp:lastModifiedBy>Admin</cp:lastModifiedBy>
  <cp:revision>215</cp:revision>
  <dcterms:modified xsi:type="dcterms:W3CDTF">2023-04-27T21:34:58Z</dcterms:modified>
</cp:coreProperties>
</file>