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60" r:id="rId7"/>
    <p:sldId id="277" r:id="rId8"/>
    <p:sldId id="263" r:id="rId9"/>
    <p:sldId id="264" r:id="rId10"/>
    <p:sldId id="265" r:id="rId11"/>
    <p:sldId id="266" r:id="rId12"/>
    <p:sldId id="267" r:id="rId13"/>
    <p:sldId id="257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AD491-AD00-42A2-9B2F-3CC94A87D40C}" v="3" dt="2023-11-14T19:40:16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110" d="100"/>
          <a:sy n="110" d="100"/>
        </p:scale>
        <p:origin x="-594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6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276E19-E3DF-4E9C-BA1E-4201321081DB}" type="datetime1">
              <a:rPr lang="ru-RU" smtClean="0"/>
              <a:pPr rtl="0"/>
              <a:t>17.12.2023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09ED30-21A2-42F3-A50B-F80AF6C0C59D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E46E8F-6D1A-47CC-81B7-9DE4D1437403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A04E42-E1F0-4ABF-81FA-2D08735A420F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9D71F4-E56B-4453-B3AB-8AE592891B35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4D0FE-6D2B-4DC7-A0CC-9FF891E05D71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79CCD6-64D2-4FA5-A656-55DE639CAC33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856709-537A-49EA-8F81-2847F8567E45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EB3DD9-E7B3-4B36-BCEC-E09C93F51B5D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102BC5-7232-4797-AA90-9C1B039E22D2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2760E4-D975-4F4B-9E1C-02D323BD6A43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75569E-0E40-40F8-9D8A-6E3A4007C12D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F523CC-99C0-480A-99CC-C598CC6AAE13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B4856709-537A-49EA-8F81-2847F8567E45}" type="datetime1">
              <a:rPr lang="ru-RU" noProof="0" smtClean="0"/>
              <a:pPr rtl="0"/>
              <a:t>17.12.2023</a:t>
            </a:fld>
            <a:endParaRPr lang="ru-RU" noProof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600CBFCC-E1FF-473E-BF42-70E7405CF17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371599"/>
            <a:ext cx="11080466" cy="3705367"/>
          </a:xfrm>
          <a:blipFill>
            <a:blip r:embed="rId3" cstate="print"/>
            <a:tile tx="0" ty="0" sx="100000" sy="100000" flip="none" algn="tl"/>
          </a:blipFill>
        </p:spPr>
        <p:txBody>
          <a:bodyPr rtlCol="0" anchor="t">
            <a:normAutofit/>
          </a:bodyPr>
          <a:lstStyle/>
          <a:p>
            <a:pPr algn="ctr" rtl="0"/>
            <a:r>
              <a:rPr lang="ru-RU" sz="7200" dirty="0" smtClean="0">
                <a:solidFill>
                  <a:schemeClr val="tx1"/>
                </a:solidFill>
              </a:rPr>
              <a:t>12 декабря 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День Конституции </a:t>
            </a:r>
            <a:r>
              <a:rPr lang="ru-RU" sz="7200" dirty="0" smtClean="0">
                <a:solidFill>
                  <a:schemeClr val="tx1"/>
                </a:solidFill>
              </a:rPr>
              <a:t/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Российской Федерации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8C23EB-4265-E8B8-B17C-2E32E99BB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72" y="3947620"/>
            <a:ext cx="10972800" cy="4445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Лиса в сказке «Заячья избушка</a:t>
            </a:r>
            <a:r>
              <a:rPr lang="ru-RU" b="1" i="1" dirty="0" smtClean="0"/>
              <a:t>»</a:t>
            </a:r>
            <a:br>
              <a:rPr lang="ru-RU" b="1" i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«Колобок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>«Приключения  Буратино».  </a:t>
            </a:r>
            <a:br>
              <a:rPr lang="ru-RU" b="1" i="1" dirty="0" smtClean="0"/>
            </a:br>
            <a:r>
              <a:rPr lang="ru-RU" b="1" i="1" dirty="0" err="1" smtClean="0"/>
              <a:t>Карабас-Барабас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Баба </a:t>
            </a:r>
            <a:r>
              <a:rPr lang="ru-RU" b="1" i="1" dirty="0" smtClean="0"/>
              <a:t>Яга</a:t>
            </a:r>
            <a:br>
              <a:rPr lang="ru-RU" b="1" i="1" dirty="0" smtClean="0"/>
            </a:br>
            <a:r>
              <a:rPr lang="ru-RU" b="1" i="1" dirty="0" smtClean="0"/>
              <a:t>Снежная </a:t>
            </a:r>
            <a:r>
              <a:rPr lang="ru-RU" b="1" i="1" dirty="0" smtClean="0"/>
              <a:t>королева</a:t>
            </a:r>
            <a:br>
              <a:rPr lang="ru-RU" b="1" i="1" dirty="0" smtClean="0"/>
            </a:br>
            <a:r>
              <a:rPr lang="ru-RU" b="1" i="1" dirty="0" smtClean="0"/>
              <a:t>Дед из сказки «Репка»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028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70" y="0"/>
            <a:ext cx="4186830" cy="2355092"/>
          </a:xfrm>
          <a:prstGeom prst="rect">
            <a:avLst/>
          </a:prstGeom>
        </p:spPr>
      </p:pic>
      <p:pic>
        <p:nvPicPr>
          <p:cNvPr id="1026" name="Picture 2" descr="C:\Users\123\Downloads\baba-yag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8609" cy="371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3051527"/>
            <a:ext cx="3527946" cy="3527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2746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589867"/>
            <a:ext cx="5080000" cy="3268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63" y="1856881"/>
            <a:ext cx="4019371" cy="2389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45" y="4314331"/>
            <a:ext cx="3034173" cy="2275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87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49" y="1605009"/>
            <a:ext cx="2467083" cy="2496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3890" cy="2525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526"/>
            <a:ext cx="3167299" cy="2375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45" y="1856096"/>
            <a:ext cx="3571164" cy="321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62" y="0"/>
            <a:ext cx="4202413" cy="2380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1" y="4231181"/>
            <a:ext cx="3349270" cy="2511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365"/>
            <a:ext cx="1917510" cy="1917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95" y="2853267"/>
            <a:ext cx="2331151" cy="32043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5" y="4636445"/>
            <a:ext cx="1306619" cy="20676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27" y="34560"/>
            <a:ext cx="4393280" cy="17573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46" y="2504365"/>
            <a:ext cx="2392939" cy="23929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77" y="4897304"/>
            <a:ext cx="2383808" cy="1787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70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81" y="332324"/>
            <a:ext cx="9424537" cy="6361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726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5451052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Родина -  это как вторая мать.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Ее не выбирают и не губят,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просто берегут и любят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086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652" y="559558"/>
            <a:ext cx="10031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Россия без каждого из нас обойтись может,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Но никто из нас без нее не может обойтись. </a:t>
            </a:r>
            <a:br>
              <a:rPr lang="ru-RU" i="1" dirty="0"/>
            </a:br>
            <a:r>
              <a:rPr lang="ru-RU" dirty="0"/>
              <a:t>                                                 </a:t>
            </a:r>
            <a:r>
              <a:rPr lang="ru-RU" dirty="0" err="1" smtClean="0"/>
              <a:t>И.С.Тургенев</a:t>
            </a:r>
            <a:endParaRPr lang="ru-RU" dirty="0" smtClean="0"/>
          </a:p>
          <a:p>
            <a:endParaRPr lang="ru-RU" dirty="0"/>
          </a:p>
          <a:p>
            <a:pPr algn="r"/>
            <a:r>
              <a:rPr lang="ru-RU" i="1" dirty="0"/>
              <a:t>Закон есть высшее проявление человеческой мудрости,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использующее опыт людей на благо общества. </a:t>
            </a:r>
            <a:br>
              <a:rPr lang="ru-RU" i="1" dirty="0"/>
            </a:br>
            <a:r>
              <a:rPr lang="ru-RU" dirty="0"/>
              <a:t>                                               </a:t>
            </a:r>
            <a:r>
              <a:rPr lang="ru-RU" dirty="0" err="1"/>
              <a:t>С.Джонсон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image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651379"/>
            <a:ext cx="4435522" cy="34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761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51881" y="1296537"/>
            <a:ext cx="8297838" cy="4326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2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98945"/>
            <a:ext cx="6770711" cy="3330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99943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29" y="3429000"/>
            <a:ext cx="6242304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04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5598"/>
            <a:ext cx="11074400" cy="1143000"/>
          </a:xfrm>
        </p:spPr>
        <p:txBody>
          <a:bodyPr anchor="t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Российской Федерации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617828"/>
            <a:ext cx="10577015" cy="5240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956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66" y="548684"/>
            <a:ext cx="11074400" cy="1143000"/>
          </a:xfrm>
        </p:spPr>
        <p:txBody>
          <a:bodyPr anchor="t"/>
          <a:lstStyle/>
          <a:p>
            <a:pPr algn="ctr"/>
            <a:r>
              <a:rPr lang="ru-RU" sz="7200" spc="650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spc="650" dirty="0" smtClean="0"/>
              <a:t> </a:t>
            </a:r>
            <a:endParaRPr lang="ru-RU" spc="6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23" y="1673247"/>
            <a:ext cx="10058400" cy="4361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890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4" y="778179"/>
            <a:ext cx="9702013" cy="5106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79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311626"/>
            <a:ext cx="11273050" cy="5393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3325" y="136478"/>
            <a:ext cx="6182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993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85" r="12359"/>
          <a:stretch/>
        </p:blipFill>
        <p:spPr>
          <a:xfrm>
            <a:off x="239265" y="650157"/>
            <a:ext cx="10822675" cy="5743901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191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230e9df3-be65-4c73-a93b-d1236ebd677e"/>
    <ds:schemaRef ds:uri="16c05727-aa75-4e4a-9b5f-8a80a1165891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23</Words>
  <Application>Microsoft Office PowerPoint</Application>
  <PresentationFormat>Произвольный</PresentationFormat>
  <Paragraphs>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12 декабря  День Конституции  Российской Федерации</vt:lpstr>
      <vt:lpstr>Слайд 2</vt:lpstr>
      <vt:lpstr>Слайд 3</vt:lpstr>
      <vt:lpstr>Слайд 4</vt:lpstr>
      <vt:lpstr>Флаг Российской Федерации</vt:lpstr>
      <vt:lpstr>Герб </vt:lpstr>
      <vt:lpstr>Слайд 7</vt:lpstr>
      <vt:lpstr>Слайд 8</vt:lpstr>
      <vt:lpstr>Слайд 9</vt:lpstr>
      <vt:lpstr>Лиса в сказке «Заячья избушка» «Колобок» «Приключения  Буратино».   Карабас-Барабас Баба Яга Снежная королева Дед из сказки «Репка»    </vt:lpstr>
      <vt:lpstr>Слайд 11</vt:lpstr>
      <vt:lpstr>Слайд 12</vt:lpstr>
      <vt:lpstr>Слайд 13</vt:lpstr>
      <vt:lpstr> Родина -  это как вторая мать. Ее не выбирают и не губят,  А просто берегут и любят.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Admin</cp:lastModifiedBy>
  <cp:revision>38</cp:revision>
  <dcterms:created xsi:type="dcterms:W3CDTF">2023-11-14T19:39:26Z</dcterms:created>
  <dcterms:modified xsi:type="dcterms:W3CDTF">2023-12-17T19:07:01Z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